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1" r:id="rId15"/>
    <p:sldId id="271" r:id="rId16"/>
    <p:sldId id="270" r:id="rId17"/>
    <p:sldId id="272" r:id="rId18"/>
    <p:sldId id="273" r:id="rId19"/>
    <p:sldId id="280" r:id="rId20"/>
    <p:sldId id="274" r:id="rId21"/>
    <p:sldId id="276" r:id="rId22"/>
    <p:sldId id="275" r:id="rId23"/>
    <p:sldId id="278" r:id="rId24"/>
    <p:sldId id="277" r:id="rId25"/>
    <p:sldId id="285" r:id="rId26"/>
    <p:sldId id="290" r:id="rId27"/>
    <p:sldId id="291" r:id="rId28"/>
    <p:sldId id="292" r:id="rId29"/>
    <p:sldId id="279" r:id="rId30"/>
    <p:sldId id="283" r:id="rId31"/>
    <p:sldId id="293" r:id="rId32"/>
    <p:sldId id="282" r:id="rId33"/>
    <p:sldId id="284" r:id="rId34"/>
    <p:sldId id="294" r:id="rId35"/>
    <p:sldId id="286" r:id="rId36"/>
    <p:sldId id="295" r:id="rId37"/>
    <p:sldId id="288" r:id="rId38"/>
    <p:sldId id="287" r:id="rId39"/>
    <p:sldId id="28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4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 smtClean="0">
                <a:solidFill>
                  <a:srgbClr val="006699"/>
                </a:solidFill>
              </a:rPr>
              <a:t>ПРОГРАММА РАЗВИТИЯ ИНДУСТРИАЛИЗАЦИИ</a:t>
            </a:r>
            <a:endParaRPr lang="ru-RU" sz="1800" dirty="0">
              <a:solidFill>
                <a:srgbClr val="006699"/>
              </a:solidFill>
            </a:endParaRPr>
          </a:p>
        </c:rich>
      </c:tx>
      <c:layout>
        <c:manualLayout>
          <c:xMode val="edge"/>
          <c:yMode val="edge"/>
          <c:x val="0.12324186201533163"/>
          <c:y val="1.9432336070266513E-2"/>
        </c:manualLayout>
      </c:layout>
      <c:overlay val="0"/>
    </c:title>
    <c:autoTitleDeleted val="0"/>
    <c:view3D>
      <c:rotX val="30"/>
      <c:rotY val="0"/>
      <c:rAngAx val="0"/>
      <c:perspective val="10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697019775580492"/>
          <c:y val="0.11985824085334987"/>
          <c:w val="0.64076810113329496"/>
          <c:h val="0.810735015876949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ПРОМЫШЛЕННОСТЬ</c:v>
                </c:pt>
                <c:pt idx="2">
                  <c:v>СЕЛЬСКОЕ ХОЗЯЙСТВО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</c:v>
                </c:pt>
                <c:pt idx="2">
                  <c:v>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5.2033454616153739E-2"/>
          <c:y val="0.71352018808053153"/>
          <c:w val="0.87081227085879342"/>
          <c:h val="0.28647981191946853"/>
        </c:manualLayout>
      </c:layout>
      <c:overlay val="0"/>
    </c:legend>
    <c:plotVisOnly val="1"/>
    <c:dispBlanksAs val="gap"/>
    <c:showDLblsOverMax val="0"/>
  </c:chart>
  <c:spPr>
    <a:effectLst>
      <a:glow rad="63500">
        <a:schemeClr val="accent6">
          <a:satMod val="175000"/>
          <a:alpha val="40000"/>
        </a:schemeClr>
      </a:glo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35467-2AB9-4F83-B789-9506D09C13CC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CA641-99D7-4E47-B31F-86CFCF71F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54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CA641-99D7-4E47-B31F-86CFCF71FC9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273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A7466-5F04-4918-970D-ED31D13E6DEF}" type="datetime1">
              <a:rPr lang="ru-RU" smtClean="0"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EFF0E-53A6-4FF9-BAE5-9FE35886A5ED}" type="datetime1">
              <a:rPr lang="ru-RU" smtClean="0"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07B70-E86D-46F4-B9AA-9A86C3A52F4D}" type="datetime1">
              <a:rPr lang="ru-RU" smtClean="0"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4716-9824-4543-BB38-D6AA69DECACC}" type="datetime1">
              <a:rPr lang="ru-RU" smtClean="0"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DE0DC-B273-4A20-A5BE-0271E2F1E30A}" type="datetime1">
              <a:rPr lang="ru-RU" smtClean="0"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1CB2-7D73-4574-B19E-12D3F2BE3735}" type="datetime1">
              <a:rPr lang="ru-RU" smtClean="0"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01BE-F3E4-44C8-84BD-87885AFF16ED}" type="datetime1">
              <a:rPr lang="ru-RU" smtClean="0"/>
              <a:t>12.10.2018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CABD-2CCE-451D-A5A0-2A6FB7E8D122}" type="datetime1">
              <a:rPr lang="ru-RU" smtClean="0"/>
              <a:t>12.10.2018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4CFA-1E2C-442D-AB4C-A4003073D3AB}" type="datetime1">
              <a:rPr lang="ru-RU" smtClean="0"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9F11-3304-4DF5-8611-2F2128577460}" type="datetime1">
              <a:rPr lang="ru-RU" smtClean="0"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93A9-9E7F-4466-8390-AA78C3DB6D5E}" type="datetime1">
              <a:rPr lang="ru-RU" smtClean="0"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C6F22-0B94-421D-801B-8B8CA2975539}" type="datetime1">
              <a:rPr lang="ru-RU" smtClean="0"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R\Desktop\ПОСЛАНИЕ 2018\+1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50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FR\Desktop\ПОСЛАНИЕ 2018\201810061713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7"/>
          <a:stretch/>
        </p:blipFill>
        <p:spPr bwMode="auto">
          <a:xfrm>
            <a:off x="0" y="-3797"/>
            <a:ext cx="9144000" cy="686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6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FR\Desktop\ПОСЛАНИЕ 2018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0"/>
            <a:ext cx="9144000" cy="68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67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FR\Desktop\ПОСЛАНИЕ 2018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7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FR\Desktop\ПОСЛАНИЕ 2018\201810061715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1"/>
          <a:stretch/>
        </p:blipFill>
        <p:spPr bwMode="auto">
          <a:xfrm>
            <a:off x="0" y="0"/>
            <a:ext cx="54262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4037044"/>
              </p:ext>
            </p:extLst>
          </p:nvPr>
        </p:nvGraphicFramePr>
        <p:xfrm>
          <a:off x="5818981" y="1700808"/>
          <a:ext cx="2880320" cy="3921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172400" y="3059116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53%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3789040"/>
            <a:ext cx="587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47%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82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FR\Desktop\ПОСЛАНИЕ 2018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5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686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FR\Desktop\ПОСЛАНИЕ 2018\201810081216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2"/>
          <a:stretch/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39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FR\Desktop\ПОСЛАНИЕ 2018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76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FR\Desktop\ПОСЛАНИЕ 2018\201810091116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5"/>
          <a:stretch/>
        </p:blipFill>
        <p:spPr bwMode="auto">
          <a:xfrm>
            <a:off x="0" y="-38535"/>
            <a:ext cx="9143999" cy="689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10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FR\Desktop\ПОСЛАНИЕ 2018\201810091036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35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FR\Desktop\ПОСЛАНИЕ 2018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262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R\Desktop\ПОСЛАНИЕ 2018\%D0%9F%D1%80%D0%B5%D0%B7%D0%B5%D0%BD%D1%82%D0%B0%D1%86%D0%B8%D1%8F_%D0%9F%D0%BE%D1%81%D0%BB%D0%B0%D0%BD%D0%B8%D0%B5-2019.pd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07"/>
          <a:stretch/>
        </p:blipFill>
        <p:spPr bwMode="auto">
          <a:xfrm>
            <a:off x="0" y="0"/>
            <a:ext cx="9144000" cy="134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484784"/>
            <a:ext cx="8352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I.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повышение уровня </a:t>
            </a:r>
            <a:r>
              <a:rPr lang="ru-RU" sz="2800" b="1" dirty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доходов 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населения</a:t>
            </a:r>
            <a:endParaRPr lang="ru-RU" sz="2800" b="1" dirty="0">
              <a:solidFill>
                <a:srgbClr val="0066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II.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2800" b="1" dirty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качества 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жизни</a:t>
            </a:r>
            <a:endParaRPr lang="ru-RU" sz="2800" b="1" dirty="0">
              <a:solidFill>
                <a:srgbClr val="0066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III.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создание </a:t>
            </a:r>
            <a:r>
              <a:rPr lang="ru-RU" sz="2800" b="1" dirty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комфортной среды 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проживания</a:t>
            </a:r>
            <a:endParaRPr lang="ru-RU" sz="2800" b="1" dirty="0">
              <a:solidFill>
                <a:srgbClr val="0066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571500" indent="-571500">
              <a:buAutoNum type="romanUcPeriod" startAt="4"/>
            </a:pP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государственный аппарат</a:t>
            </a:r>
            <a:r>
              <a:rPr lang="ru-RU" sz="2800" b="1" dirty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ориентированный на </a:t>
            </a:r>
            <a:r>
              <a:rPr lang="en-US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2800" b="1" dirty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потребности граждан</a:t>
            </a:r>
            <a:endParaRPr lang="ru-RU" sz="2800" b="1" dirty="0">
              <a:solidFill>
                <a:srgbClr val="0066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V.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эффективная </a:t>
            </a:r>
            <a:r>
              <a:rPr lang="ru-RU" sz="2800" b="1" dirty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внешняя 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политика</a:t>
            </a:r>
            <a:endParaRPr lang="ru-RU" sz="2800" b="1" dirty="0">
              <a:solidFill>
                <a:srgbClr val="0066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571500" indent="-571500">
              <a:buAutoNum type="romanUcPeriod" startAt="6"/>
            </a:pP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сопричастность </a:t>
            </a:r>
            <a:r>
              <a:rPr lang="ru-RU" sz="2800" b="1" dirty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каждого казахстанца процессам </a:t>
            </a:r>
            <a:r>
              <a:rPr lang="en-US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n-US" sz="2800" b="1" dirty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преобразований </a:t>
            </a:r>
            <a:r>
              <a:rPr lang="ru-RU" sz="2800" b="1" dirty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стране</a:t>
            </a:r>
            <a:endParaRPr lang="ru-RU" sz="2800" b="1" dirty="0">
              <a:solidFill>
                <a:srgbClr val="0066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00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R\Desktop\ПОСЛАНИЕ 2018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53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749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R\Desktop\ПОСЛАНИЕ 2018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499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FR\Desktop\ПОСЛАНИЕ 2018\20181009112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2"/>
          <a:stretch/>
        </p:blipFill>
        <p:spPr bwMode="auto">
          <a:xfrm>
            <a:off x="0" y="0"/>
            <a:ext cx="9144000" cy="684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767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FR\Desktop\ПОСЛАНИЕ 2018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" y="0"/>
            <a:ext cx="91416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162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R\Desktop\ПОСЛАНИЕ 2018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726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ПОСЛАНИЕ 2018\а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942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3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37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63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FR\Desktop\ПОСЛАНИЕ 2018\20181005194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" y="1"/>
            <a:ext cx="91306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748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R\Desktop\ПОСЛАНИЕ 2018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71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ПОСЛАНИЕ 2018\а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" y="0"/>
            <a:ext cx="91419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542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51"/>
            <a:ext cx="9144000" cy="670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43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FR\Desktop\ПОСЛАНИЕ 2018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382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ПОСЛАНИЕ 2018\а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130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91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ПОСЛАНИЕ 2018\а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" y="0"/>
            <a:ext cx="91383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72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27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8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"/>
          <a:stretch/>
        </p:blipFill>
        <p:spPr>
          <a:xfrm>
            <a:off x="4030" y="0"/>
            <a:ext cx="9144000" cy="6957392"/>
          </a:xfrm>
          <a:prstGeom prst="rect">
            <a:avLst/>
          </a:prstGeom>
        </p:spPr>
      </p:pic>
      <p:pic>
        <p:nvPicPr>
          <p:cNvPr id="5" name="Picture 2" descr="C:\Users\FR\Downloads\_ герб _ оконч. вар 5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119" y="332655"/>
            <a:ext cx="730345" cy="7307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00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31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R\Desktop\ПОСЛАНИЕ 2018\201810061554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4"/>
          <a:stretch/>
        </p:blipFill>
        <p:spPr bwMode="auto">
          <a:xfrm>
            <a:off x="-6641" y="397"/>
            <a:ext cx="5001036" cy="684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6096" y="1268760"/>
            <a:ext cx="324455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</a:rPr>
              <a:t>В ЦЕЛИНОГРАДСКОМ РАЙОНЕ </a:t>
            </a:r>
          </a:p>
          <a:p>
            <a:pPr algn="ctr"/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</a:rPr>
              <a:t>ЭТО КОСНЕТСЯ </a:t>
            </a:r>
          </a:p>
          <a:p>
            <a:pPr algn="ctr"/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</a:rPr>
              <a:t>ОКОЛО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6 ТЫСЯЧ </a:t>
            </a:r>
            <a:r>
              <a:rPr lang="ru-RU" sz="2800" b="1" dirty="0" smtClean="0">
                <a:solidFill>
                  <a:srgbClr val="006699"/>
                </a:solidFill>
                <a:latin typeface="Arial Narrow" panose="020B0606020202030204" pitchFamily="34" charset="0"/>
              </a:rPr>
              <a:t>РАБОТНИКОВ БЮДЖЕТНЫХ ОРГАНИЗАЦИЙ </a:t>
            </a:r>
            <a:endParaRPr lang="ru-RU" sz="2800" b="1" dirty="0">
              <a:solidFill>
                <a:srgbClr val="006699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9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R\Desktop\ПОСЛАНИЕ 2018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6"/>
            <a:ext cx="9144000" cy="683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37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R\Desktop\ПОСЛАНИЕ 2018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40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R\Desktop\ПОСЛАНИЕ 2018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24"/>
            <a:ext cx="9144000" cy="68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00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FR\Desktop\ПОСЛАНИЕ 2018\20181005194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6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8104" y="836712"/>
            <a:ext cx="352839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99"/>
                </a:solidFill>
                <a:latin typeface="Arial Narrow" panose="020B0606020202030204" pitchFamily="34" charset="0"/>
              </a:rPr>
              <a:t>ЦЕЛИНОГРАДСКОМУ РАЙОНУ </a:t>
            </a:r>
          </a:p>
          <a:p>
            <a:pPr algn="ctr"/>
            <a:r>
              <a:rPr lang="ru-RU" sz="2400" b="1" dirty="0" smtClean="0">
                <a:solidFill>
                  <a:srgbClr val="006699"/>
                </a:solidFill>
                <a:latin typeface="Arial Narrow" panose="020B0606020202030204" pitchFamily="34" charset="0"/>
              </a:rPr>
              <a:t>ЗА ПЕРИОД РЕАЛИЗАЦИИ ДОРОЖНОЙ КАРТЫ БИЗНЕСА-2020 </a:t>
            </a:r>
          </a:p>
          <a:p>
            <a:pPr algn="ctr"/>
            <a:r>
              <a:rPr lang="ru-RU" sz="2400" b="1" dirty="0" smtClean="0">
                <a:solidFill>
                  <a:srgbClr val="006699"/>
                </a:solidFill>
                <a:latin typeface="Arial Narrow" panose="020B0606020202030204" pitchFamily="34" charset="0"/>
              </a:rPr>
              <a:t>ПО ПЕРВОМУ И ВТОРОМУ НАПРАВЛЕНИЮ ПРОГРАММЫ ВЫДЕЛЕНО </a:t>
            </a:r>
            <a:r>
              <a:rPr lang="ru-RU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2,9 МЛРД. ТЕНГЕ</a:t>
            </a:r>
            <a:r>
              <a:rPr lang="ru-RU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dirty="0" smtClean="0">
                <a:solidFill>
                  <a:srgbClr val="006699"/>
                </a:solidFill>
                <a:latin typeface="Arial Narrow" panose="020B0606020202030204" pitchFamily="34" charset="0"/>
              </a:rPr>
              <a:t>ПРОСУБСИДИРОВАНО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11 ПРОЕКТОВ</a:t>
            </a: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1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R\Desktop\ПОСЛАНИЕ 2018\201810061655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4"/>
          <a:stretch/>
        </p:blipFill>
        <p:spPr bwMode="auto">
          <a:xfrm>
            <a:off x="0" y="2131"/>
            <a:ext cx="9144000" cy="685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35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119</Words>
  <Application>Microsoft Office PowerPoint</Application>
  <PresentationFormat>Экран (4:3)</PresentationFormat>
  <Paragraphs>58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Arial Narrow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Декк Ян</dc:creator>
  <cp:lastModifiedBy>Махабат</cp:lastModifiedBy>
  <cp:revision>22</cp:revision>
  <dcterms:created xsi:type="dcterms:W3CDTF">2018-10-09T15:06:33Z</dcterms:created>
  <dcterms:modified xsi:type="dcterms:W3CDTF">2018-10-12T06:03:28Z</dcterms:modified>
</cp:coreProperties>
</file>