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95" r:id="rId2"/>
    <p:sldId id="330" r:id="rId3"/>
    <p:sldId id="331" r:id="rId4"/>
    <p:sldId id="332" r:id="rId5"/>
    <p:sldId id="333" r:id="rId6"/>
    <p:sldId id="334" r:id="rId7"/>
    <p:sldId id="336" r:id="rId8"/>
    <p:sldId id="33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3300"/>
    <a:srgbClr val="996633"/>
    <a:srgbClr val="FF3300"/>
    <a:srgbClr val="FEBAB8"/>
    <a:srgbClr val="33CC33"/>
    <a:srgbClr val="00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8" autoAdjust="0"/>
    <p:restoredTop sz="93532" autoAdjust="0"/>
  </p:normalViewPr>
  <p:slideViewPr>
    <p:cSldViewPr>
      <p:cViewPr>
        <p:scale>
          <a:sx n="70" d="100"/>
          <a:sy n="70" d="100"/>
        </p:scale>
        <p:origin x="-111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E60BEA9-3BC8-45B0-813E-A03212FF62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58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2230D036-E372-4E5D-8CFD-87FDADA905DE}" type="slidenum">
              <a:rPr lang="ru-RU" sz="1200" b="0" smtClean="0">
                <a:latin typeface="Times New Roman" pitchFamily="18" charset="0"/>
              </a:rPr>
              <a:pPr eaLnBrk="1" hangingPunct="1"/>
              <a:t>1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6431854D-D0EC-466E-85BE-A4A1ADBF0438}" type="slidenum">
              <a:rPr lang="ru-RU" sz="1200" b="0" smtClean="0">
                <a:latin typeface="Times New Roman" pitchFamily="18" charset="0"/>
              </a:rPr>
              <a:pPr eaLnBrk="1" hangingPunct="1"/>
              <a:t>2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6431854D-D0EC-466E-85BE-A4A1ADBF0438}" type="slidenum">
              <a:rPr lang="ru-RU" sz="1200" b="0" smtClean="0">
                <a:latin typeface="Times New Roman" pitchFamily="18" charset="0"/>
              </a:rPr>
              <a:pPr eaLnBrk="1" hangingPunct="1"/>
              <a:t>3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6431854D-D0EC-466E-85BE-A4A1ADBF0438}" type="slidenum">
              <a:rPr lang="ru-RU" sz="1200" b="0" smtClean="0">
                <a:latin typeface="Times New Roman" pitchFamily="18" charset="0"/>
              </a:rPr>
              <a:pPr eaLnBrk="1" hangingPunct="1"/>
              <a:t>4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6431854D-D0EC-466E-85BE-A4A1ADBF0438}" type="slidenum">
              <a:rPr lang="ru-RU" sz="1200" b="0" smtClean="0">
                <a:latin typeface="Times New Roman" pitchFamily="18" charset="0"/>
              </a:rPr>
              <a:pPr eaLnBrk="1" hangingPunct="1"/>
              <a:t>5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6431854D-D0EC-466E-85BE-A4A1ADBF0438}" type="slidenum">
              <a:rPr lang="ru-RU" sz="1200" b="0" smtClean="0">
                <a:latin typeface="Times New Roman" pitchFamily="18" charset="0"/>
              </a:rPr>
              <a:pPr eaLnBrk="1" hangingPunct="1"/>
              <a:t>6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6431854D-D0EC-466E-85BE-A4A1ADBF0438}" type="slidenum">
              <a:rPr lang="ru-RU" sz="1200" b="0" smtClean="0">
                <a:latin typeface="Times New Roman" pitchFamily="18" charset="0"/>
              </a:rPr>
              <a:pPr eaLnBrk="1" hangingPunct="1"/>
              <a:t>7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fld id="{6431854D-D0EC-466E-85BE-A4A1ADBF0438}" type="slidenum">
              <a:rPr lang="ru-RU" sz="1200" b="0" smtClean="0">
                <a:latin typeface="Times New Roman" pitchFamily="18" charset="0"/>
              </a:rPr>
              <a:pPr eaLnBrk="1" hangingPunct="1"/>
              <a:t>8</a:t>
            </a:fld>
            <a:endParaRPr lang="ru-RU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0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/>
              <a:ahLst/>
              <a:cxnLst>
                <a:cxn ang="0">
                  <a:pos x="1059" y="0"/>
                </a:cxn>
                <a:cxn ang="0">
                  <a:pos x="147" y="144"/>
                </a:cxn>
                <a:cxn ang="0">
                  <a:pos x="177" y="171"/>
                </a:cxn>
                <a:cxn ang="0">
                  <a:pos x="1059" y="24"/>
                </a:cxn>
                <a:cxn ang="0">
                  <a:pos x="1059" y="0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3544" y="348"/>
                </a:cxn>
                <a:cxn ang="0">
                  <a:pos x="3680" y="630"/>
                </a:cxn>
                <a:cxn ang="0">
                  <a:pos x="3616" y="624"/>
                </a:cxn>
                <a:cxn ang="0">
                  <a:pos x="3534" y="368"/>
                </a:cxn>
                <a:cxn ang="0">
                  <a:pos x="17" y="231"/>
                </a:cxn>
                <a:cxn ang="0">
                  <a:pos x="0" y="204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116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A5565-170B-4241-A99C-B1BB7DB52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03214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E0AA7-B14B-4900-B5D5-951BBE0A1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581428"/>
      </p:ext>
    </p:extLst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AD6EC-6383-43AB-A08D-148C84DCC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08666"/>
      </p:ext>
    </p:extLst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838C9-EF8C-4083-A299-E404147BB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10073"/>
      </p:ext>
    </p:extLst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76DB9-356B-4815-9E07-E530BAF7F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55072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D8C0B-D915-468B-9403-BEA8264EF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400941"/>
      </p:ext>
    </p:extLst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35CFD-2758-4D0B-9BB1-04751CE9D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308102"/>
      </p:ext>
    </p:extLst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27034-39AC-48FA-8F8F-327E5DB02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841"/>
      </p:ext>
    </p:extLst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E99C2-37D8-4BB3-ABF0-DCD62E6D1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841824"/>
      </p:ext>
    </p:extLst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AA564-7163-4BE7-B734-9380CCBD2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30675"/>
      </p:ext>
    </p:extLst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A9F3-70BF-4DBF-8272-1DCC7D130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317450"/>
      </p:ext>
    </p:extLst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1A19E-848E-4B69-8F62-DC9C10D8D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527396"/>
      </p:ext>
    </p:extLst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1CEF7-2ECA-4A85-A9FF-F780E888B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810196"/>
      </p:ext>
    </p:extLst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99"/>
            </a:gs>
            <a:gs pos="100000">
              <a:srgbClr val="FF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6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5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3078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/>
                <a:ahLst/>
                <a:cxnLst>
                  <a:cxn ang="0">
                    <a:pos x="1059" y="0"/>
                  </a:cxn>
                  <a:cxn ang="0">
                    <a:pos x="147" y="144"/>
                  </a:cxn>
                  <a:cxn ang="0">
                    <a:pos x="177" y="171"/>
                  </a:cxn>
                  <a:cxn ang="0">
                    <a:pos x="1059" y="24"/>
                  </a:cxn>
                  <a:cxn ang="0">
                    <a:pos x="1059" y="0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9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3544" y="348"/>
                  </a:cxn>
                  <a:cxn ang="0">
                    <a:pos x="3680" y="630"/>
                  </a:cxn>
                  <a:cxn ang="0">
                    <a:pos x="3616" y="624"/>
                  </a:cxn>
                  <a:cxn ang="0">
                    <a:pos x="3534" y="368"/>
                  </a:cxn>
                  <a:cxn ang="0">
                    <a:pos x="17" y="231"/>
                  </a:cxn>
                  <a:cxn ang="0">
                    <a:pos x="0" y="204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38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3081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2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3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4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5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6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7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8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89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3090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www.ZHARAR.com</a:t>
            </a:r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84572990-78C3-4121-8126-623A42E93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</p:sldLayoutIdLst>
  <p:transition spd="slow">
    <p:dissolv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571500" y="4267200"/>
            <a:ext cx="7715250" cy="1752600"/>
          </a:xfrm>
        </p:spPr>
        <p:txBody>
          <a:bodyPr/>
          <a:lstStyle/>
          <a:p>
            <a:pPr algn="ctr"/>
            <a:r>
              <a:rPr lang="kk-KZ" sz="2800" b="1" i="1" dirty="0" smtClean="0"/>
              <a:t>«Қыздарға кеңес»</a:t>
            </a:r>
            <a:endParaRPr lang="ru-RU" sz="2800" dirty="0" smtClean="0"/>
          </a:p>
          <a:p>
            <a:pPr algn="ctr" eaLnBrk="1" hangingPunct="1"/>
            <a:endParaRPr lang="ru-RU" sz="2800" i="1" dirty="0" smtClean="0">
              <a:latin typeface="Arial" charset="0"/>
            </a:endParaRPr>
          </a:p>
        </p:txBody>
      </p:sp>
      <p:sp>
        <p:nvSpPr>
          <p:cNvPr id="3075" name="WordArt 15"/>
          <p:cNvSpPr>
            <a:spLocks noChangeArrowheads="1" noChangeShapeType="1" noTextEdit="1"/>
          </p:cNvSpPr>
          <p:nvPr/>
        </p:nvSpPr>
        <p:spPr bwMode="auto">
          <a:xfrm>
            <a:off x="1763713" y="1916113"/>
            <a:ext cx="6264275" cy="177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Тақырыбы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3"/>
            <a:ext cx="7772400" cy="4214812"/>
          </a:xfrm>
          <a:solidFill>
            <a:srgbClr val="FEBFB8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dirty="0"/>
              <a:t>14–15 </a:t>
            </a:r>
            <a:r>
              <a:rPr lang="ru-RU" dirty="0" err="1"/>
              <a:t>жастағы</a:t>
            </a:r>
            <a:r>
              <a:rPr lang="ru-RU" dirty="0"/>
              <a:t> </a:t>
            </a:r>
            <a:r>
              <a:rPr lang="ru-RU" dirty="0" err="1"/>
              <a:t>жасөспірім</a:t>
            </a:r>
            <a:r>
              <a:rPr lang="ru-RU" dirty="0"/>
              <a:t> </a:t>
            </a:r>
            <a:r>
              <a:rPr lang="ru-RU" dirty="0" err="1"/>
              <a:t>қыздар</a:t>
            </a:r>
            <a:r>
              <a:rPr lang="ru-RU" dirty="0"/>
              <a:t> </a:t>
            </a:r>
            <a:r>
              <a:rPr lang="ru-RU" dirty="0" err="1"/>
              <a:t>жаңадан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бүр</a:t>
            </a:r>
            <a:r>
              <a:rPr lang="ru-RU" dirty="0"/>
              <a:t> </a:t>
            </a:r>
            <a:r>
              <a:rPr lang="ru-RU" dirty="0" err="1"/>
              <a:t>жарып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 </a:t>
            </a:r>
            <a:r>
              <a:rPr lang="ru-RU" dirty="0" err="1"/>
              <a:t>гүл</a:t>
            </a:r>
            <a:r>
              <a:rPr lang="ru-RU" dirty="0"/>
              <a:t> </a:t>
            </a:r>
            <a:r>
              <a:rPr lang="ru-RU" dirty="0" err="1"/>
              <a:t>секілді</a:t>
            </a:r>
            <a:r>
              <a:rPr lang="ru-RU" dirty="0"/>
              <a:t>.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өскін</a:t>
            </a:r>
            <a:r>
              <a:rPr lang="ru-RU" dirty="0"/>
              <a:t> </a:t>
            </a:r>
            <a:r>
              <a:rPr lang="ru-RU" dirty="0" err="1"/>
              <a:t>мәпелеп</a:t>
            </a:r>
            <a:r>
              <a:rPr lang="ru-RU" dirty="0"/>
              <a:t>,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суарудың</a:t>
            </a:r>
            <a:r>
              <a:rPr lang="ru-RU" dirty="0"/>
              <a:t> </a:t>
            </a:r>
            <a:r>
              <a:rPr lang="ru-RU" dirty="0" err="1"/>
              <a:t>арқасында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әсем</a:t>
            </a:r>
            <a:r>
              <a:rPr lang="ru-RU" dirty="0"/>
              <a:t> </a:t>
            </a:r>
            <a:r>
              <a:rPr lang="ru-RU" dirty="0" err="1"/>
              <a:t>гүлге</a:t>
            </a:r>
            <a:r>
              <a:rPr lang="ru-RU" dirty="0"/>
              <a:t> </a:t>
            </a:r>
            <a:r>
              <a:rPr lang="ru-RU" dirty="0" err="1"/>
              <a:t>айнала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қыз</a:t>
            </a:r>
            <a:r>
              <a:rPr lang="ru-RU" dirty="0"/>
              <a:t> </a:t>
            </a:r>
            <a:r>
              <a:rPr lang="ru-RU" dirty="0" err="1"/>
              <a:t>балаға</a:t>
            </a:r>
            <a:r>
              <a:rPr lang="ru-RU" dirty="0"/>
              <a:t> да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күтім</a:t>
            </a:r>
            <a:r>
              <a:rPr lang="ru-RU" dirty="0"/>
              <a:t> </a:t>
            </a:r>
            <a:r>
              <a:rPr lang="ru-RU" dirty="0" err="1"/>
              <a:t>һәм</a:t>
            </a:r>
            <a:r>
              <a:rPr lang="ru-RU" dirty="0"/>
              <a:t> </a:t>
            </a:r>
            <a:r>
              <a:rPr lang="ru-RU" dirty="0" err="1"/>
              <a:t>қамқорлық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 </a:t>
            </a:r>
            <a:r>
              <a:rPr lang="ru-RU" dirty="0" err="1"/>
              <a:t>Алдымен</a:t>
            </a:r>
            <a:r>
              <a:rPr lang="ru-RU" dirty="0"/>
              <a:t>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таңғы</a:t>
            </a:r>
            <a:r>
              <a:rPr lang="ru-RU" dirty="0"/>
              <a:t>, </a:t>
            </a:r>
            <a:r>
              <a:rPr lang="ru-RU" dirty="0" err="1"/>
              <a:t>түскі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кешкі</a:t>
            </a:r>
            <a:r>
              <a:rPr lang="ru-RU" dirty="0"/>
              <a:t> </a:t>
            </a:r>
            <a:r>
              <a:rPr lang="ru-RU" dirty="0" err="1"/>
              <a:t>асты</a:t>
            </a:r>
            <a:r>
              <a:rPr lang="ru-RU" dirty="0"/>
              <a:t> </a:t>
            </a:r>
            <a:r>
              <a:rPr lang="ru-RU" dirty="0" err="1"/>
              <a:t>уақытымен</a:t>
            </a:r>
            <a:r>
              <a:rPr lang="ru-RU" dirty="0"/>
              <a:t> </a:t>
            </a:r>
            <a:r>
              <a:rPr lang="ru-RU" dirty="0" err="1"/>
              <a:t>ішіп</a:t>
            </a:r>
            <a:r>
              <a:rPr lang="ru-RU" dirty="0"/>
              <a:t>, </a:t>
            </a:r>
            <a:r>
              <a:rPr lang="ru-RU" dirty="0" err="1"/>
              <a:t>дұрыс</a:t>
            </a:r>
            <a:r>
              <a:rPr lang="ru-RU" dirty="0"/>
              <a:t> </a:t>
            </a:r>
            <a:r>
              <a:rPr lang="ru-RU" dirty="0" err="1"/>
              <a:t>тамақтану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</a:p>
          <a:p>
            <a:r>
              <a:rPr lang="kk-KZ" dirty="0"/>
              <a:t> </a:t>
            </a:r>
            <a:endParaRPr lang="ru-RU" dirty="0"/>
          </a:p>
        </p:txBody>
      </p:sp>
      <p:sp>
        <p:nvSpPr>
          <p:cNvPr id="108550" name="WordArt 6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27392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i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Қыз балаларға кеңес</a:t>
            </a:r>
            <a:endParaRPr lang="ru-RU" sz="3600" i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33CC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www.ZHARAR.com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nimBg="1"/>
      <p:bldP spid="1085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3"/>
            <a:ext cx="7772400" cy="4214812"/>
          </a:xfrm>
          <a:solidFill>
            <a:srgbClr val="FEBFB8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kk-KZ" dirty="0"/>
              <a:t>Балық, майсыз ет, жұмыртқа, сүт, ірімшік, қара нан, йогурт, айран, ботқа, майсыз сорпа және көкөністер мен жемістер жасөспірімнің күнделікті тамағы болуы тиіс. </a:t>
            </a:r>
            <a:endParaRPr lang="ru-RU" dirty="0"/>
          </a:p>
        </p:txBody>
      </p:sp>
      <p:sp>
        <p:nvSpPr>
          <p:cNvPr id="108550" name="WordArt 6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27392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i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Қыз балаларға кеңес</a:t>
            </a:r>
            <a:endParaRPr lang="ru-RU" sz="3600" i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33CC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www.ZHARAR.com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477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nimBg="1"/>
      <p:bldP spid="1085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3"/>
            <a:ext cx="7772400" cy="4214812"/>
          </a:xfrm>
          <a:solidFill>
            <a:srgbClr val="FEBFB8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kk-KZ" sz="2500" dirty="0"/>
              <a:t>Адам ағзасына күнделікті 1,5-2 литр су қажет екенін биология пәнінен оқыса да, көбісі бұған аса мән бере бермейді.</a:t>
            </a:r>
            <a:endParaRPr lang="ru-RU" sz="2500" dirty="0"/>
          </a:p>
          <a:p>
            <a:r>
              <a:rPr lang="kk-KZ" sz="2500" dirty="0"/>
              <a:t> Жасөспірім «өтпелі кезеңнің» қиыншылықтарынан, сабақтың көптігінен, т.б. толып жатқан мәселелерден не толысып, не қатты арықтап кетеді. </a:t>
            </a:r>
            <a:r>
              <a:rPr lang="ru-RU" sz="2500" dirty="0" err="1"/>
              <a:t>Ол</a:t>
            </a:r>
            <a:r>
              <a:rPr lang="ru-RU" sz="2500" dirty="0"/>
              <a:t> </a:t>
            </a:r>
            <a:r>
              <a:rPr lang="ru-RU" sz="2500" dirty="0" err="1"/>
              <a:t>өз</a:t>
            </a:r>
            <a:r>
              <a:rPr lang="ru-RU" sz="2500" dirty="0"/>
              <a:t> </a:t>
            </a:r>
            <a:r>
              <a:rPr lang="ru-RU" sz="2500" dirty="0" err="1"/>
              <a:t>жасының</a:t>
            </a:r>
            <a:r>
              <a:rPr lang="ru-RU" sz="2500" dirty="0"/>
              <a:t> не </a:t>
            </a:r>
            <a:r>
              <a:rPr lang="ru-RU" sz="2500" dirty="0" err="1"/>
              <a:t>балаға</a:t>
            </a:r>
            <a:r>
              <a:rPr lang="ru-RU" sz="2500" dirty="0"/>
              <a:t> </a:t>
            </a:r>
            <a:r>
              <a:rPr lang="ru-RU" sz="2500" dirty="0" err="1"/>
              <a:t>жататынын</a:t>
            </a:r>
            <a:r>
              <a:rPr lang="ru-RU" sz="2500" dirty="0"/>
              <a:t>, не </a:t>
            </a:r>
            <a:r>
              <a:rPr lang="ru-RU" sz="2500" dirty="0" err="1"/>
              <a:t>ересектерге</a:t>
            </a:r>
            <a:r>
              <a:rPr lang="ru-RU" sz="2500" dirty="0"/>
              <a:t> </a:t>
            </a:r>
            <a:r>
              <a:rPr lang="ru-RU" sz="2500" dirty="0" err="1"/>
              <a:t>жататынын</a:t>
            </a:r>
            <a:r>
              <a:rPr lang="ru-RU" sz="2500" dirty="0"/>
              <a:t> </a:t>
            </a:r>
            <a:r>
              <a:rPr lang="ru-RU" sz="2500" dirty="0" err="1"/>
              <a:t>түсінбей</a:t>
            </a:r>
            <a:r>
              <a:rPr lang="ru-RU" sz="2500" dirty="0"/>
              <a:t> </a:t>
            </a:r>
            <a:r>
              <a:rPr lang="ru-RU" sz="2500" dirty="0" err="1"/>
              <a:t>қиналады</a:t>
            </a:r>
            <a:r>
              <a:rPr lang="ru-RU" sz="2500" dirty="0"/>
              <a:t>. </a:t>
            </a:r>
            <a:r>
              <a:rPr lang="ru-RU" sz="2500" dirty="0" err="1"/>
              <a:t>Осындай</a:t>
            </a:r>
            <a:r>
              <a:rPr lang="ru-RU" sz="2500" dirty="0"/>
              <a:t> </a:t>
            </a:r>
            <a:r>
              <a:rPr lang="ru-RU" sz="2500" dirty="0" err="1"/>
              <a:t>кезде</a:t>
            </a:r>
            <a:r>
              <a:rPr lang="ru-RU" sz="2500" dirty="0"/>
              <a:t> </a:t>
            </a:r>
            <a:r>
              <a:rPr lang="ru-RU" sz="2500" dirty="0" err="1"/>
              <a:t>көптеген</a:t>
            </a:r>
            <a:r>
              <a:rPr lang="ru-RU" sz="2500" dirty="0"/>
              <a:t> </a:t>
            </a:r>
            <a:r>
              <a:rPr lang="ru-RU" sz="2500" dirty="0" err="1"/>
              <a:t>жастар</a:t>
            </a:r>
            <a:r>
              <a:rPr lang="ru-RU" sz="2500" dirty="0"/>
              <a:t> </a:t>
            </a:r>
            <a:r>
              <a:rPr lang="ru-RU" sz="2500" dirty="0" err="1"/>
              <a:t>моральдық</a:t>
            </a:r>
            <a:r>
              <a:rPr lang="ru-RU" sz="2500" dirty="0"/>
              <a:t> </a:t>
            </a:r>
            <a:r>
              <a:rPr lang="ru-RU" sz="2500" dirty="0" err="1"/>
              <a:t>қиындықтарды</a:t>
            </a:r>
            <a:r>
              <a:rPr lang="ru-RU" sz="2500" dirty="0"/>
              <a:t> </a:t>
            </a:r>
            <a:r>
              <a:rPr lang="ru-RU" sz="2500" dirty="0" err="1"/>
              <a:t>көтере</a:t>
            </a:r>
            <a:r>
              <a:rPr lang="ru-RU" sz="2500" dirty="0"/>
              <a:t> </a:t>
            </a:r>
            <a:r>
              <a:rPr lang="ru-RU" sz="2500" dirty="0" err="1"/>
              <a:t>алмай</a:t>
            </a:r>
            <a:r>
              <a:rPr lang="ru-RU" sz="2500" dirty="0"/>
              <a:t>, </a:t>
            </a:r>
            <a:r>
              <a:rPr lang="ru-RU" sz="2500" dirty="0" err="1"/>
              <a:t>ішкі</a:t>
            </a:r>
            <a:r>
              <a:rPr lang="ru-RU" sz="2500" dirty="0"/>
              <a:t> </a:t>
            </a:r>
            <a:r>
              <a:rPr lang="ru-RU" sz="2500" dirty="0" err="1"/>
              <a:t>ағзаға</a:t>
            </a:r>
            <a:r>
              <a:rPr lang="ru-RU" sz="2500" dirty="0"/>
              <a:t> </a:t>
            </a:r>
            <a:r>
              <a:rPr lang="ru-RU" sz="2500" dirty="0" err="1"/>
              <a:t>салмақ</a:t>
            </a:r>
            <a:r>
              <a:rPr lang="ru-RU" sz="2500" dirty="0"/>
              <a:t> </a:t>
            </a:r>
            <a:r>
              <a:rPr lang="ru-RU" sz="2500" dirty="0" err="1"/>
              <a:t>түсіріп</a:t>
            </a:r>
            <a:r>
              <a:rPr lang="ru-RU" sz="2500" dirty="0"/>
              <a:t>, </a:t>
            </a:r>
            <a:r>
              <a:rPr lang="ru-RU" sz="2500" dirty="0" err="1"/>
              <a:t>омыртқасын</a:t>
            </a:r>
            <a:r>
              <a:rPr lang="ru-RU" sz="2500" dirty="0"/>
              <a:t> </a:t>
            </a:r>
            <a:r>
              <a:rPr lang="ru-RU" sz="2500" dirty="0" err="1"/>
              <a:t>қисайтып</a:t>
            </a:r>
            <a:r>
              <a:rPr lang="ru-RU" sz="2500" dirty="0"/>
              <a:t> </a:t>
            </a:r>
            <a:r>
              <a:rPr lang="ru-RU" sz="2500" dirty="0" err="1"/>
              <a:t>алады</a:t>
            </a:r>
            <a:r>
              <a:rPr lang="ru-RU" dirty="0"/>
              <a:t>. </a:t>
            </a:r>
          </a:p>
        </p:txBody>
      </p:sp>
      <p:sp>
        <p:nvSpPr>
          <p:cNvPr id="108550" name="WordArt 6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27392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i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Қыз балаларға кеңес</a:t>
            </a:r>
            <a:endParaRPr lang="ru-RU" sz="3600" i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33CC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www.ZHARAR.com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477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nimBg="1"/>
      <p:bldP spid="1085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3"/>
            <a:ext cx="7772400" cy="4214812"/>
          </a:xfrm>
          <a:solidFill>
            <a:srgbClr val="FEBFB8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kk-KZ" sz="2500" dirty="0"/>
              <a:t>Үлкендерден жасырынып, темекі тартып, ішімдіктің де дәмін татып көреді. </a:t>
            </a:r>
            <a:r>
              <a:rPr lang="ru-RU" sz="2500" dirty="0" err="1"/>
              <a:t>Кейбіреулер</a:t>
            </a:r>
            <a:r>
              <a:rPr lang="ru-RU" sz="2500" dirty="0"/>
              <a:t> </a:t>
            </a:r>
            <a:r>
              <a:rPr lang="ru-RU" sz="2500" dirty="0" err="1"/>
              <a:t>бұны</a:t>
            </a:r>
            <a:r>
              <a:rPr lang="ru-RU" sz="2500" dirty="0"/>
              <a:t> </a:t>
            </a:r>
            <a:r>
              <a:rPr lang="ru-RU" sz="2500" dirty="0" err="1"/>
              <a:t>ересек</a:t>
            </a:r>
            <a:r>
              <a:rPr lang="ru-RU" sz="2500" dirty="0"/>
              <a:t> </a:t>
            </a:r>
            <a:r>
              <a:rPr lang="ru-RU" sz="2500" dirty="0" err="1"/>
              <a:t>болып</a:t>
            </a:r>
            <a:r>
              <a:rPr lang="ru-RU" sz="2500" dirty="0"/>
              <a:t> </a:t>
            </a:r>
            <a:r>
              <a:rPr lang="ru-RU" sz="2500" dirty="0" err="1"/>
              <a:t>көріну</a:t>
            </a:r>
            <a:r>
              <a:rPr lang="ru-RU" sz="2500" dirty="0"/>
              <a:t> </a:t>
            </a:r>
            <a:r>
              <a:rPr lang="ru-RU" sz="2500" dirty="0" err="1"/>
              <a:t>үшін</a:t>
            </a:r>
            <a:r>
              <a:rPr lang="ru-RU" sz="2500" dirty="0"/>
              <a:t>, не </a:t>
            </a:r>
            <a:r>
              <a:rPr lang="ru-RU" sz="2500" dirty="0" err="1"/>
              <a:t>үлкендерге</a:t>
            </a:r>
            <a:r>
              <a:rPr lang="ru-RU" sz="2500" dirty="0"/>
              <a:t> </a:t>
            </a:r>
            <a:r>
              <a:rPr lang="ru-RU" sz="2500" dirty="0" err="1"/>
              <a:t>қыр</a:t>
            </a:r>
            <a:r>
              <a:rPr lang="ru-RU" sz="2500" dirty="0"/>
              <a:t> </a:t>
            </a:r>
            <a:r>
              <a:rPr lang="ru-RU" sz="2500" dirty="0" err="1"/>
              <a:t>көрсету</a:t>
            </a:r>
            <a:r>
              <a:rPr lang="ru-RU" sz="2500" dirty="0"/>
              <a:t> </a:t>
            </a:r>
            <a:r>
              <a:rPr lang="ru-RU" sz="2500" dirty="0" err="1"/>
              <a:t>үшін</a:t>
            </a:r>
            <a:r>
              <a:rPr lang="ru-RU" sz="2500" dirty="0"/>
              <a:t> </a:t>
            </a:r>
            <a:r>
              <a:rPr lang="ru-RU" sz="2500" dirty="0" err="1"/>
              <a:t>істейді</a:t>
            </a:r>
            <a:r>
              <a:rPr lang="ru-RU" sz="2500" dirty="0"/>
              <a:t>. </a:t>
            </a:r>
          </a:p>
          <a:p>
            <a:r>
              <a:rPr lang="kk-KZ" sz="2500" dirty="0"/>
              <a:t>Алайда кейін қоя алмай, зиянды әдетке тәуелді болып қалады. </a:t>
            </a:r>
            <a:r>
              <a:rPr lang="ru-RU" sz="2500" dirty="0" err="1"/>
              <a:t>Бұл</a:t>
            </a:r>
            <a:r>
              <a:rPr lang="ru-RU" sz="2500" dirty="0"/>
              <a:t> </a:t>
            </a:r>
            <a:r>
              <a:rPr lang="ru-RU" sz="2500" dirty="0" err="1"/>
              <a:t>кезеңде</a:t>
            </a:r>
            <a:r>
              <a:rPr lang="ru-RU" sz="2500" dirty="0"/>
              <a:t> </a:t>
            </a:r>
            <a:r>
              <a:rPr lang="ru-RU" sz="2500" dirty="0" err="1"/>
              <a:t>бойдағы</a:t>
            </a:r>
            <a:r>
              <a:rPr lang="ru-RU" sz="2500" dirty="0"/>
              <a:t> </a:t>
            </a:r>
            <a:r>
              <a:rPr lang="ru-RU" sz="2500" dirty="0" err="1"/>
              <a:t>энергияны</a:t>
            </a:r>
            <a:r>
              <a:rPr lang="ru-RU" sz="2500" dirty="0"/>
              <a:t> </a:t>
            </a:r>
            <a:r>
              <a:rPr lang="ru-RU" sz="2500" dirty="0" err="1"/>
              <a:t>пайдалы</a:t>
            </a:r>
            <a:r>
              <a:rPr lang="ru-RU" sz="2500" dirty="0"/>
              <a:t> </a:t>
            </a:r>
            <a:r>
              <a:rPr lang="ru-RU" sz="2500" dirty="0" err="1"/>
              <a:t>істерге</a:t>
            </a:r>
            <a:r>
              <a:rPr lang="ru-RU" sz="2500" dirty="0"/>
              <a:t>: </a:t>
            </a:r>
            <a:r>
              <a:rPr lang="ru-RU" sz="2500" dirty="0" err="1"/>
              <a:t>сабақ</a:t>
            </a:r>
            <a:r>
              <a:rPr lang="ru-RU" sz="2500" dirty="0"/>
              <a:t> </a:t>
            </a:r>
            <a:r>
              <a:rPr lang="ru-RU" sz="2500" dirty="0" err="1"/>
              <a:t>оқуға</a:t>
            </a:r>
            <a:r>
              <a:rPr lang="ru-RU" sz="2500" dirty="0"/>
              <a:t>, </a:t>
            </a:r>
            <a:r>
              <a:rPr lang="ru-RU" sz="2500" dirty="0" err="1"/>
              <a:t>дәмді</a:t>
            </a:r>
            <a:r>
              <a:rPr lang="ru-RU" sz="2500" dirty="0"/>
              <a:t> </a:t>
            </a:r>
            <a:r>
              <a:rPr lang="ru-RU" sz="2500" dirty="0" err="1"/>
              <a:t>тамақтар</a:t>
            </a:r>
            <a:r>
              <a:rPr lang="ru-RU" sz="2500" dirty="0"/>
              <a:t> </a:t>
            </a:r>
            <a:r>
              <a:rPr lang="ru-RU" sz="2500" dirty="0" err="1"/>
              <a:t>әзірлеуге</a:t>
            </a:r>
            <a:r>
              <a:rPr lang="ru-RU" sz="2500" dirty="0"/>
              <a:t>, </a:t>
            </a:r>
            <a:r>
              <a:rPr lang="ru-RU" sz="2500" dirty="0" err="1"/>
              <a:t>болашақ</a:t>
            </a:r>
            <a:r>
              <a:rPr lang="ru-RU" sz="2500" dirty="0"/>
              <a:t> </a:t>
            </a:r>
            <a:r>
              <a:rPr lang="ru-RU" sz="2500" dirty="0" err="1"/>
              <a:t>мамандығы</a:t>
            </a:r>
            <a:r>
              <a:rPr lang="ru-RU" sz="2500" dirty="0"/>
              <a:t> </a:t>
            </a:r>
            <a:r>
              <a:rPr lang="ru-RU" sz="2500" dirty="0" err="1"/>
              <a:t>туралы</a:t>
            </a:r>
            <a:r>
              <a:rPr lang="ru-RU" sz="2500" dirty="0"/>
              <a:t> </a:t>
            </a:r>
            <a:r>
              <a:rPr lang="ru-RU" sz="2500" dirty="0" err="1"/>
              <a:t>тереңірек</a:t>
            </a:r>
            <a:r>
              <a:rPr lang="ru-RU" sz="2500" dirty="0"/>
              <a:t> </a:t>
            </a:r>
            <a:r>
              <a:rPr lang="ru-RU" sz="2500" dirty="0" err="1"/>
              <a:t>білуге</a:t>
            </a:r>
            <a:r>
              <a:rPr lang="ru-RU" sz="2500" dirty="0"/>
              <a:t>, </a:t>
            </a:r>
            <a:r>
              <a:rPr lang="ru-RU" sz="2500" dirty="0" err="1"/>
              <a:t>шет</a:t>
            </a:r>
            <a:r>
              <a:rPr lang="ru-RU" sz="2500" dirty="0"/>
              <a:t> </a:t>
            </a:r>
            <a:r>
              <a:rPr lang="ru-RU" sz="2500" dirty="0" err="1"/>
              <a:t>тілін</a:t>
            </a:r>
            <a:r>
              <a:rPr lang="ru-RU" sz="2500" dirty="0"/>
              <a:t> </a:t>
            </a:r>
            <a:r>
              <a:rPr lang="ru-RU" sz="2500" dirty="0" err="1"/>
              <a:t>үйренуге</a:t>
            </a:r>
            <a:r>
              <a:rPr lang="ru-RU" sz="2500" dirty="0"/>
              <a:t> </a:t>
            </a:r>
            <a:r>
              <a:rPr lang="ru-RU" sz="2500" dirty="0" err="1"/>
              <a:t>жұмсағаны</a:t>
            </a:r>
            <a:r>
              <a:rPr lang="ru-RU" sz="2500" dirty="0"/>
              <a:t> </a:t>
            </a:r>
            <a:r>
              <a:rPr lang="ru-RU" sz="2500" dirty="0" err="1"/>
              <a:t>абзал</a:t>
            </a:r>
            <a:r>
              <a:rPr lang="ru-RU" sz="2500" dirty="0"/>
              <a:t>.</a:t>
            </a:r>
          </a:p>
        </p:txBody>
      </p:sp>
      <p:sp>
        <p:nvSpPr>
          <p:cNvPr id="108550" name="WordArt 6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27392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i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Қыз балаларға кеңес</a:t>
            </a:r>
            <a:endParaRPr lang="ru-RU" sz="3600" i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33CC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www.ZHARAR.com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477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nimBg="1"/>
      <p:bldP spid="1085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3"/>
            <a:ext cx="7772400" cy="4214812"/>
          </a:xfrm>
          <a:solidFill>
            <a:srgbClr val="FEBFB8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kk-KZ" dirty="0"/>
              <a:t> Егер ата-ана ескерту жасаса, бірден ашу шақырып, дүрсе қоя бермей, сабыр сақтауға тырысқан абзал. </a:t>
            </a:r>
            <a:endParaRPr lang="ru-RU" dirty="0"/>
          </a:p>
          <a:p>
            <a:r>
              <a:rPr lang="kk-KZ" dirty="0"/>
              <a:t>Ата-ана сырттай білдіртпегенмен, «баламның табанына кірген шөңге маңдайыма қадалсын» деп іштей ойлап жүреді. </a:t>
            </a:r>
            <a:r>
              <a:rPr lang="ru-RU" dirty="0" err="1"/>
              <a:t>Себебі</a:t>
            </a:r>
            <a:r>
              <a:rPr lang="ru-RU" dirty="0"/>
              <a:t>, бала – </a:t>
            </a:r>
            <a:r>
              <a:rPr lang="ru-RU" dirty="0" err="1"/>
              <a:t>ата-ана</a:t>
            </a:r>
            <a:r>
              <a:rPr lang="ru-RU" dirty="0"/>
              <a:t> </a:t>
            </a:r>
            <a:r>
              <a:rPr lang="ru-RU" dirty="0" err="1"/>
              <a:t>өмірінің</a:t>
            </a:r>
            <a:r>
              <a:rPr lang="ru-RU" dirty="0"/>
              <a:t> </a:t>
            </a:r>
            <a:r>
              <a:rPr lang="ru-RU" dirty="0" err="1"/>
              <a:t>жалғасы</a:t>
            </a:r>
            <a:r>
              <a:rPr lang="ru-RU" dirty="0"/>
              <a:t>, </a:t>
            </a:r>
            <a:r>
              <a:rPr lang="ru-RU" dirty="0" err="1"/>
              <a:t>қызығы</a:t>
            </a:r>
            <a:endParaRPr lang="ru-RU" dirty="0"/>
          </a:p>
        </p:txBody>
      </p:sp>
      <p:sp>
        <p:nvSpPr>
          <p:cNvPr id="108550" name="WordArt 6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27392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i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Қыз балаларға кеңес</a:t>
            </a:r>
            <a:endParaRPr lang="ru-RU" sz="3600" i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33CC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www.ZHARAR.com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477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nimBg="1"/>
      <p:bldP spid="1085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3"/>
            <a:ext cx="7772400" cy="4214812"/>
          </a:xfrm>
          <a:solidFill>
            <a:srgbClr val="FEBFB8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kk-KZ" sz="2800" dirty="0"/>
              <a:t>Олар да үлкейіп қалған баласымен қалай қарым-қатынас жасауды білмей, абдырайды. </a:t>
            </a:r>
            <a:r>
              <a:rPr lang="ru-RU" sz="2800" dirty="0" err="1"/>
              <a:t>Жасөспірімдер</a:t>
            </a:r>
            <a:r>
              <a:rPr lang="ru-RU" sz="2800" dirty="0"/>
              <a:t> </a:t>
            </a:r>
            <a:r>
              <a:rPr lang="ru-RU" sz="2800" dirty="0" err="1"/>
              <a:t>көбіне</a:t>
            </a:r>
            <a:r>
              <a:rPr lang="ru-RU" sz="2800" dirty="0"/>
              <a:t> бет-</a:t>
            </a:r>
            <a:r>
              <a:rPr lang="ru-RU" sz="2800" dirty="0" err="1"/>
              <a:t>жүзіне</a:t>
            </a:r>
            <a:r>
              <a:rPr lang="ru-RU" sz="2800" dirty="0"/>
              <a:t> </a:t>
            </a:r>
            <a:r>
              <a:rPr lang="ru-RU" sz="2800" dirty="0" err="1"/>
              <a:t>көңілі</a:t>
            </a:r>
            <a:r>
              <a:rPr lang="ru-RU" sz="2800" dirty="0"/>
              <a:t> </a:t>
            </a:r>
            <a:r>
              <a:rPr lang="ru-RU" sz="2800" dirty="0" err="1"/>
              <a:t>толмай</a:t>
            </a:r>
            <a:r>
              <a:rPr lang="ru-RU" sz="2800" dirty="0"/>
              <a:t>, </a:t>
            </a:r>
            <a:r>
              <a:rPr lang="ru-RU" sz="2800" dirty="0" err="1"/>
              <a:t>жиі</a:t>
            </a:r>
            <a:r>
              <a:rPr lang="ru-RU" sz="2800" dirty="0"/>
              <a:t> </a:t>
            </a:r>
            <a:r>
              <a:rPr lang="ru-RU" sz="2800" dirty="0" err="1"/>
              <a:t>бояна</a:t>
            </a:r>
            <a:r>
              <a:rPr lang="ru-RU" sz="2800" dirty="0"/>
              <a:t> </a:t>
            </a:r>
            <a:r>
              <a:rPr lang="ru-RU" sz="2800" dirty="0" err="1"/>
              <a:t>бастайды</a:t>
            </a:r>
            <a:r>
              <a:rPr lang="ru-RU" sz="2800" dirty="0"/>
              <a:t>. </a:t>
            </a:r>
            <a:r>
              <a:rPr lang="ru-RU" sz="2800" dirty="0" err="1"/>
              <a:t>Қыз</a:t>
            </a:r>
            <a:r>
              <a:rPr lang="ru-RU" sz="2800" dirty="0"/>
              <a:t> </a:t>
            </a:r>
            <a:r>
              <a:rPr lang="ru-RU" sz="2800" dirty="0" err="1"/>
              <a:t>баланың</a:t>
            </a:r>
            <a:r>
              <a:rPr lang="ru-RU" sz="2800" dirty="0"/>
              <a:t> </a:t>
            </a:r>
            <a:r>
              <a:rPr lang="ru-RU" sz="2800" dirty="0" err="1"/>
              <a:t>сұлулығы</a:t>
            </a:r>
            <a:r>
              <a:rPr lang="ru-RU" sz="2800" dirty="0"/>
              <a:t> –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жастығы</a:t>
            </a:r>
            <a:r>
              <a:rPr lang="ru-RU" sz="2800" dirty="0"/>
              <a:t>. </a:t>
            </a:r>
            <a:r>
              <a:rPr lang="ru-RU" sz="2800" dirty="0" err="1"/>
              <a:t>Онымен</a:t>
            </a:r>
            <a:r>
              <a:rPr lang="ru-RU" sz="2800" dirty="0"/>
              <a:t> </a:t>
            </a:r>
            <a:r>
              <a:rPr lang="ru-RU" sz="2800" dirty="0" err="1"/>
              <a:t>ешқандай</a:t>
            </a:r>
            <a:r>
              <a:rPr lang="ru-RU" sz="2800" dirty="0"/>
              <a:t> Голливуд </a:t>
            </a:r>
            <a:r>
              <a:rPr lang="ru-RU" sz="2800" dirty="0" err="1"/>
              <a:t>жұлдызы</a:t>
            </a:r>
            <a:r>
              <a:rPr lang="ru-RU" sz="2800" dirty="0"/>
              <a:t> </a:t>
            </a:r>
            <a:r>
              <a:rPr lang="ru-RU" sz="2800" dirty="0" err="1"/>
              <a:t>бәсекелесе</a:t>
            </a:r>
            <a:r>
              <a:rPr lang="ru-RU" sz="2800" dirty="0"/>
              <a:t> </a:t>
            </a:r>
            <a:r>
              <a:rPr lang="ru-RU" sz="2800" dirty="0" err="1"/>
              <a:t>алмайды</a:t>
            </a:r>
            <a:r>
              <a:rPr lang="ru-RU" sz="2800" dirty="0"/>
              <a:t>. </a:t>
            </a:r>
            <a:r>
              <a:rPr lang="ru-RU" sz="2800" dirty="0" err="1"/>
              <a:t>Сондықтан</a:t>
            </a:r>
            <a:r>
              <a:rPr lang="ru-RU" sz="2800" dirty="0"/>
              <a:t> </a:t>
            </a:r>
            <a:r>
              <a:rPr lang="ru-RU" sz="2800" dirty="0" err="1"/>
              <a:t>бояудан</a:t>
            </a:r>
            <a:r>
              <a:rPr lang="ru-RU" sz="2800" dirty="0"/>
              <a:t> </a:t>
            </a:r>
            <a:r>
              <a:rPr lang="ru-RU" sz="2800" dirty="0" err="1"/>
              <a:t>гөрі</a:t>
            </a:r>
            <a:r>
              <a:rPr lang="ru-RU" sz="2800" dirty="0"/>
              <a:t>, </a:t>
            </a:r>
            <a:r>
              <a:rPr lang="ru-RU" sz="2800" dirty="0" err="1"/>
              <a:t>нәрлендіргіш</a:t>
            </a:r>
            <a:r>
              <a:rPr lang="ru-RU" sz="2800" dirty="0"/>
              <a:t> </a:t>
            </a:r>
            <a:r>
              <a:rPr lang="ru-RU" sz="2800" dirty="0" err="1"/>
              <a:t>маскаларды</a:t>
            </a:r>
            <a:r>
              <a:rPr lang="ru-RU" sz="2800" dirty="0"/>
              <a:t>, </a:t>
            </a:r>
            <a:r>
              <a:rPr lang="ru-RU" sz="2800" dirty="0" err="1"/>
              <a:t>жасөспірім</a:t>
            </a:r>
            <a:r>
              <a:rPr lang="ru-RU" sz="2800" dirty="0"/>
              <a:t> </a:t>
            </a:r>
            <a:r>
              <a:rPr lang="ru-RU" sz="2800" dirty="0" err="1"/>
              <a:t>қыздарға</a:t>
            </a:r>
            <a:r>
              <a:rPr lang="ru-RU" sz="2800" dirty="0"/>
              <a:t> </a:t>
            </a:r>
            <a:r>
              <a:rPr lang="ru-RU" sz="2800" dirty="0" err="1"/>
              <a:t>арналған</a:t>
            </a:r>
            <a:r>
              <a:rPr lang="ru-RU" sz="2800" dirty="0"/>
              <a:t> </a:t>
            </a:r>
            <a:r>
              <a:rPr lang="ru-RU" sz="2800" dirty="0" err="1"/>
              <a:t>иісмайларды</a:t>
            </a:r>
            <a:r>
              <a:rPr lang="ru-RU" sz="2800" dirty="0"/>
              <a:t> </a:t>
            </a:r>
            <a:r>
              <a:rPr lang="ru-RU" sz="2800" dirty="0" err="1"/>
              <a:t>дұрыс</a:t>
            </a:r>
            <a:r>
              <a:rPr lang="ru-RU" sz="2800" dirty="0"/>
              <a:t> </a:t>
            </a:r>
            <a:r>
              <a:rPr lang="ru-RU" sz="2800" dirty="0" err="1"/>
              <a:t>қолдана</a:t>
            </a:r>
            <a:r>
              <a:rPr lang="ru-RU" sz="2800" dirty="0"/>
              <a:t> </a:t>
            </a:r>
            <a:r>
              <a:rPr lang="ru-RU" sz="2800" dirty="0" err="1"/>
              <a:t>білген</a:t>
            </a:r>
            <a:r>
              <a:rPr lang="ru-RU" sz="2800" dirty="0"/>
              <a:t> </a:t>
            </a:r>
            <a:r>
              <a:rPr lang="ru-RU" sz="2800" dirty="0" err="1"/>
              <a:t>жөн</a:t>
            </a:r>
            <a:endParaRPr lang="ru-RU" sz="2800" dirty="0"/>
          </a:p>
        </p:txBody>
      </p:sp>
      <p:sp>
        <p:nvSpPr>
          <p:cNvPr id="108550" name="WordArt 6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27392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i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Қыз балаларға кеңес</a:t>
            </a:r>
            <a:endParaRPr lang="ru-RU" sz="3600" i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33CC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www.ZHARAR.com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477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nimBg="1"/>
      <p:bldP spid="1085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3"/>
            <a:ext cx="7772400" cy="4214812"/>
          </a:xfrm>
          <a:solidFill>
            <a:srgbClr val="FEBFB8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dirty="0" err="1"/>
              <a:t>Қыз</a:t>
            </a:r>
            <a:r>
              <a:rPr lang="ru-RU" dirty="0"/>
              <a:t> </a:t>
            </a:r>
            <a:r>
              <a:rPr lang="ru-RU" dirty="0" err="1"/>
              <a:t>балаға</a:t>
            </a:r>
            <a:r>
              <a:rPr lang="ru-RU" dirty="0"/>
              <a:t> не кисе де </a:t>
            </a:r>
            <a:r>
              <a:rPr lang="ru-RU" dirty="0" err="1"/>
              <a:t>жарасады</a:t>
            </a:r>
            <a:r>
              <a:rPr lang="ru-RU" dirty="0"/>
              <a:t>. </a:t>
            </a:r>
            <a:r>
              <a:rPr lang="ru-RU" dirty="0" err="1"/>
              <a:t>Дегенмен</a:t>
            </a:r>
            <a:r>
              <a:rPr lang="ru-RU" dirty="0"/>
              <a:t>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жасөспірім</a:t>
            </a:r>
            <a:r>
              <a:rPr lang="ru-RU" dirty="0"/>
              <a:t> </a:t>
            </a:r>
            <a:r>
              <a:rPr lang="ru-RU" dirty="0" err="1"/>
              <a:t>қыз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дене</a:t>
            </a:r>
            <a:r>
              <a:rPr lang="ru-RU" dirty="0"/>
              <a:t> </a:t>
            </a:r>
            <a:r>
              <a:rPr lang="ru-RU" dirty="0" err="1"/>
              <a:t>бітімінің</a:t>
            </a:r>
            <a:r>
              <a:rPr lang="ru-RU" dirty="0"/>
              <a:t> </a:t>
            </a:r>
            <a:r>
              <a:rPr lang="ru-RU" dirty="0" err="1"/>
              <a:t>қай</a:t>
            </a:r>
            <a:r>
              <a:rPr lang="ru-RU" dirty="0"/>
              <a:t> </a:t>
            </a:r>
            <a:r>
              <a:rPr lang="ru-RU" dirty="0" err="1"/>
              <a:t>типке</a:t>
            </a:r>
            <a:r>
              <a:rPr lang="ru-RU" dirty="0"/>
              <a:t> («</a:t>
            </a:r>
            <a:r>
              <a:rPr lang="ru-RU" dirty="0" err="1"/>
              <a:t>алмұрт</a:t>
            </a:r>
            <a:r>
              <a:rPr lang="ru-RU" dirty="0"/>
              <a:t>», «</a:t>
            </a:r>
            <a:r>
              <a:rPr lang="ru-RU" dirty="0" err="1"/>
              <a:t>алма</a:t>
            </a:r>
            <a:r>
              <a:rPr lang="ru-RU" dirty="0"/>
              <a:t>», «банан», «</a:t>
            </a:r>
            <a:r>
              <a:rPr lang="ru-RU" dirty="0" err="1"/>
              <a:t>құмсағат</a:t>
            </a:r>
            <a:r>
              <a:rPr lang="ru-RU" dirty="0"/>
              <a:t>») </a:t>
            </a:r>
            <a:r>
              <a:rPr lang="ru-RU" dirty="0" err="1"/>
              <a:t>жататынын</a:t>
            </a:r>
            <a:r>
              <a:rPr lang="ru-RU" dirty="0"/>
              <a:t> </a:t>
            </a:r>
            <a:r>
              <a:rPr lang="ru-RU" dirty="0" err="1"/>
              <a:t>біліп</a:t>
            </a:r>
            <a:r>
              <a:rPr lang="ru-RU" dirty="0"/>
              <a:t>, </a:t>
            </a:r>
            <a:r>
              <a:rPr lang="ru-RU" dirty="0" err="1"/>
              <a:t>киімді</a:t>
            </a:r>
            <a:r>
              <a:rPr lang="ru-RU" dirty="0"/>
              <a:t> </a:t>
            </a:r>
            <a:r>
              <a:rPr lang="ru-RU" dirty="0" err="1"/>
              <a:t>соған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таңдап</a:t>
            </a:r>
            <a:r>
              <a:rPr lang="ru-RU" dirty="0"/>
              <a:t>,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стилін</a:t>
            </a:r>
            <a:r>
              <a:rPr lang="ru-RU" dirty="0"/>
              <a:t> </a:t>
            </a:r>
            <a:r>
              <a:rPr lang="ru-RU" dirty="0" err="1"/>
              <a:t>қалыптастыра</a:t>
            </a:r>
            <a:r>
              <a:rPr lang="ru-RU" dirty="0"/>
              <a:t> </a:t>
            </a:r>
            <a:r>
              <a:rPr lang="ru-RU" dirty="0" err="1"/>
              <a:t>білген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ru-RU" dirty="0"/>
              <a:t>.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сәт</a:t>
            </a:r>
            <a:r>
              <a:rPr lang="ru-RU" dirty="0"/>
              <a:t>, </a:t>
            </a:r>
            <a:r>
              <a:rPr lang="ru-RU" dirty="0" err="1"/>
              <a:t>кішкентай</a:t>
            </a:r>
            <a:r>
              <a:rPr lang="ru-RU" dirty="0"/>
              <a:t> Ару!</a:t>
            </a:r>
          </a:p>
        </p:txBody>
      </p:sp>
      <p:sp>
        <p:nvSpPr>
          <p:cNvPr id="108550" name="WordArt 6"/>
          <p:cNvSpPr>
            <a:spLocks noChangeArrowheads="1" noChangeShapeType="1" noTextEdit="1"/>
          </p:cNvSpPr>
          <p:nvPr/>
        </p:nvSpPr>
        <p:spPr bwMode="auto">
          <a:xfrm>
            <a:off x="1042988" y="476250"/>
            <a:ext cx="7273925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k-KZ" sz="3600" i="1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Қыз балаларға кеңес</a:t>
            </a:r>
            <a:endParaRPr lang="ru-RU" sz="3600" i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00FF"/>
                  </a:gs>
                  <a:gs pos="100000">
                    <a:srgbClr val="33CC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www.ZHARAR.com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477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108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nimBg="1"/>
      <p:bldP spid="108550" grpId="0" animBg="1"/>
    </p:bldLst>
  </p:timing>
</p:sld>
</file>

<file path=ppt/theme/theme1.xml><?xml version="1.0" encoding="utf-8"?>
<a:theme xmlns:a="http://schemas.openxmlformats.org/drawingml/2006/main" name="Кактус">
  <a:themeElements>
    <a:clrScheme name="Кактус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Какту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Кактус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ктус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ктус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Designs\Кактус.pot</Template>
  <TotalTime>5</TotalTime>
  <Words>408</Words>
  <Application>Microsoft Office PowerPoint</Application>
  <PresentationFormat>Экран (4:3)</PresentationFormat>
  <Paragraphs>35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Кактус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okushy</cp:lastModifiedBy>
  <cp:revision>143</cp:revision>
  <dcterms:created xsi:type="dcterms:W3CDTF">2005-03-30T08:47:39Z</dcterms:created>
  <dcterms:modified xsi:type="dcterms:W3CDTF">2017-01-31T06:44:38Z</dcterms:modified>
</cp:coreProperties>
</file>